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2" r:id="rId4"/>
    <p:sldId id="257" r:id="rId5"/>
    <p:sldId id="263" r:id="rId6"/>
    <p:sldId id="264" r:id="rId7"/>
    <p:sldId id="265" r:id="rId8"/>
    <p:sldId id="266" r:id="rId9"/>
    <p:sldId id="267" r:id="rId10"/>
    <p:sldId id="272" r:id="rId11"/>
    <p:sldId id="268" r:id="rId12"/>
    <p:sldId id="269" r:id="rId13"/>
    <p:sldId id="270" r:id="rId14"/>
    <p:sldId id="271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3A100"/>
    <a:srgbClr val="663366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2"/>
  </p:normalViewPr>
  <p:slideViewPr>
    <p:cSldViewPr snapToGrid="0" snapToObjects="1">
      <p:cViewPr>
        <p:scale>
          <a:sx n="107" d="100"/>
          <a:sy n="107" d="100"/>
        </p:scale>
        <p:origin x="-85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22-10-2015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22-Oct-15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429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4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4292" y="5562599"/>
            <a:ext cx="4589234" cy="838201"/>
          </a:xfrm>
        </p:spPr>
        <p:txBody>
          <a:bodyPr>
            <a:normAutofit/>
          </a:bodyPr>
          <a:lstStyle/>
          <a:p>
            <a:r>
              <a:rPr lang="pt-PT" sz="2400" smtClean="0">
                <a:latin typeface="+mj-lt"/>
              </a:rPr>
              <a:t>Workshops com os utilizadores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2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25177" y="778476"/>
            <a:ext cx="4199021" cy="2557874"/>
          </a:xfrm>
        </p:spPr>
        <p:txBody>
          <a:bodyPr/>
          <a:lstStyle/>
          <a:p>
            <a:endParaRPr lang="pt-PT" sz="6000" dirty="0" smtClean="0"/>
          </a:p>
          <a:p>
            <a:r>
              <a:rPr lang="pt-PT" sz="6000" dirty="0" smtClean="0"/>
              <a:t>PICTIVE</a:t>
            </a:r>
            <a:endParaRPr lang="pt-PT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28396" y="5812967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Criação de Cenários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1/3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343843" y="2259105"/>
            <a:ext cx="237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de “Início”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6544" r="15545" b="4737"/>
          <a:stretch/>
        </p:blipFill>
        <p:spPr>
          <a:xfrm rot="10800000">
            <a:off x="2101930" y="1306282"/>
            <a:ext cx="3871358" cy="53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2/3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843" y="2259105"/>
            <a:ext cx="2372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de “</a:t>
            </a:r>
            <a:r>
              <a:rPr lang="pt-PT" dirty="0" err="1" smtClean="0"/>
              <a:t>Selecção</a:t>
            </a:r>
            <a:r>
              <a:rPr lang="pt-PT" dirty="0" smtClean="0"/>
              <a:t> dos cursos”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9780" r="29411" b="20089"/>
          <a:stretch/>
        </p:blipFill>
        <p:spPr>
          <a:xfrm rot="5400000">
            <a:off x="1578057" y="2023135"/>
            <a:ext cx="4851070" cy="4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3/3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843" y="2259105"/>
            <a:ext cx="237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do “Curso”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1775" r="13637" b="11342"/>
          <a:stretch/>
        </p:blipFill>
        <p:spPr>
          <a:xfrm rot="5400000">
            <a:off x="1382455" y="2016949"/>
            <a:ext cx="5256874" cy="37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3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62248" y="1037967"/>
            <a:ext cx="4098541" cy="2928551"/>
          </a:xfrm>
        </p:spPr>
        <p:txBody>
          <a:bodyPr/>
          <a:lstStyle/>
          <a:p>
            <a:endParaRPr lang="pt-PT" sz="4800" dirty="0" smtClean="0"/>
          </a:p>
          <a:p>
            <a:r>
              <a:rPr lang="pt-PT" sz="4800" dirty="0" smtClean="0"/>
              <a:t>“</a:t>
            </a:r>
            <a:r>
              <a:rPr lang="pt-PT" sz="4800" dirty="0" err="1" smtClean="0"/>
              <a:t>The</a:t>
            </a:r>
            <a:r>
              <a:rPr lang="pt-PT" sz="4800" dirty="0" smtClean="0"/>
              <a:t> </a:t>
            </a:r>
            <a:r>
              <a:rPr lang="pt-PT" sz="4800" dirty="0" err="1" smtClean="0"/>
              <a:t>six</a:t>
            </a:r>
            <a:r>
              <a:rPr lang="pt-PT" sz="4800" dirty="0" smtClean="0"/>
              <a:t> </a:t>
            </a:r>
            <a:r>
              <a:rPr lang="pt-PT" sz="4800" dirty="0" err="1" smtClean="0"/>
              <a:t>hats</a:t>
            </a:r>
            <a:r>
              <a:rPr lang="pt-PT" sz="4800" dirty="0" smtClean="0"/>
              <a:t>”</a:t>
            </a:r>
            <a:endParaRPr lang="pt-PT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524198" y="5630128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Discussão </a:t>
            </a:r>
            <a:r>
              <a:rPr lang="pt-PT" sz="2400" smtClean="0">
                <a:latin typeface="+mj-lt"/>
              </a:rPr>
              <a:t>de opiniões e ideias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Actividade 3				</a:t>
            </a:r>
            <a:r>
              <a:rPr lang="pt-PT" dirty="0"/>
              <a:t>	</a:t>
            </a:r>
            <a:r>
              <a:rPr lang="pt-PT" dirty="0" smtClean="0"/>
              <a:t>1/2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The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six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hats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173557"/>
            <a:ext cx="3653196" cy="1190450"/>
          </a:xfrm>
        </p:spPr>
        <p:txBody>
          <a:bodyPr/>
          <a:lstStyle/>
          <a:p>
            <a:r>
              <a:rPr lang="pt-PT" dirty="0" err="1" smtClean="0"/>
              <a:t>Objectivos</a:t>
            </a:r>
            <a:endParaRPr lang="pt-PT" dirty="0" smtClean="0"/>
          </a:p>
          <a:p>
            <a:pPr lvl="1"/>
            <a:r>
              <a:rPr lang="pt-PT" dirty="0" smtClean="0"/>
              <a:t>Recolher informação</a:t>
            </a:r>
          </a:p>
          <a:p>
            <a:pPr lvl="1"/>
            <a:r>
              <a:rPr lang="pt-PT" dirty="0" smtClean="0"/>
              <a:t>Formulação de novas ideias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5992" y="3937363"/>
            <a:ext cx="3778157" cy="2394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Cartões utilizados</a:t>
            </a:r>
          </a:p>
          <a:p>
            <a:pPr lvl="1"/>
            <a:r>
              <a:rPr lang="pt-PT" b="1" dirty="0" smtClean="0">
                <a:solidFill>
                  <a:srgbClr val="FFC000"/>
                </a:solidFill>
              </a:rPr>
              <a:t>Amarelo</a:t>
            </a:r>
            <a:r>
              <a:rPr lang="pt-PT" dirty="0" smtClean="0"/>
              <a:t> - </a:t>
            </a:r>
            <a:r>
              <a:rPr lang="pt-PT" dirty="0" err="1" smtClean="0"/>
              <a:t>Optimista</a:t>
            </a:r>
            <a:endParaRPr lang="pt-PT" dirty="0" smtClean="0"/>
          </a:p>
          <a:p>
            <a:pPr lvl="1"/>
            <a:r>
              <a:rPr lang="pt-PT" b="1" dirty="0" smtClean="0">
                <a:solidFill>
                  <a:schemeClr val="tx1"/>
                </a:solidFill>
              </a:rPr>
              <a:t>Preto</a:t>
            </a:r>
            <a:r>
              <a:rPr lang="pt-PT" dirty="0" smtClean="0"/>
              <a:t> – Crítico</a:t>
            </a:r>
          </a:p>
          <a:p>
            <a:pPr lvl="1"/>
            <a:r>
              <a:rPr lang="pt-PT" b="1" dirty="0" smtClean="0">
                <a:solidFill>
                  <a:srgbClr val="C00000"/>
                </a:solidFill>
              </a:rPr>
              <a:t>Vermelho</a:t>
            </a:r>
            <a:r>
              <a:rPr lang="pt-PT" dirty="0" smtClean="0"/>
              <a:t> – Intuitivo</a:t>
            </a:r>
          </a:p>
          <a:p>
            <a:pPr lvl="1"/>
            <a:r>
              <a:rPr lang="pt-PT" b="1" dirty="0" smtClean="0">
                <a:solidFill>
                  <a:srgbClr val="92D050"/>
                </a:solidFill>
              </a:rPr>
              <a:t>Verde</a:t>
            </a:r>
            <a:r>
              <a:rPr lang="pt-PT" dirty="0" smtClean="0"/>
              <a:t> – Criativo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16979" y="2044880"/>
            <a:ext cx="3716976" cy="308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Divisão dos grupos</a:t>
            </a:r>
          </a:p>
          <a:p>
            <a:pPr lvl="1"/>
            <a:r>
              <a:rPr lang="pt-PT" b="1" dirty="0" smtClean="0"/>
              <a:t>Grupo 1</a:t>
            </a:r>
          </a:p>
          <a:p>
            <a:pPr lvl="2"/>
            <a:r>
              <a:rPr lang="pt-PT" dirty="0" smtClean="0"/>
              <a:t>Professora</a:t>
            </a:r>
          </a:p>
          <a:p>
            <a:pPr lvl="2"/>
            <a:r>
              <a:rPr lang="pt-PT" dirty="0" smtClean="0"/>
              <a:t>3 idosos</a:t>
            </a:r>
          </a:p>
          <a:p>
            <a:pPr lvl="1"/>
            <a:endParaRPr lang="pt-PT" dirty="0"/>
          </a:p>
          <a:p>
            <a:pPr lvl="1"/>
            <a:r>
              <a:rPr lang="pt-PT" b="1" dirty="0" smtClean="0"/>
              <a:t>Grupo 2</a:t>
            </a:r>
          </a:p>
          <a:p>
            <a:pPr lvl="2"/>
            <a:r>
              <a:rPr lang="pt-PT" dirty="0" smtClean="0"/>
              <a:t>Funcionária do lar</a:t>
            </a:r>
          </a:p>
          <a:p>
            <a:pPr lvl="2"/>
            <a:r>
              <a:rPr lang="pt-PT" dirty="0" smtClean="0"/>
              <a:t>3 idosos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16979" y="5198124"/>
            <a:ext cx="3662295" cy="119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spcBef>
                <a:spcPts val="2000"/>
              </a:spcBef>
            </a:pPr>
            <a:r>
              <a:rPr lang="pt-PT" sz="1600" smtClean="0"/>
              <a:t>Dentro </a:t>
            </a:r>
            <a:r>
              <a:rPr lang="pt-PT" sz="1600" dirty="0"/>
              <a:t>dos grupos os cartões foram rodando, para que todos conseguissem ter </a:t>
            </a:r>
            <a:r>
              <a:rPr lang="pt-PT" sz="1600" dirty="0" err="1"/>
              <a:t>perspectivas</a:t>
            </a:r>
            <a:r>
              <a:rPr lang="pt-PT" sz="1600" dirty="0"/>
              <a:t> diferentes</a:t>
            </a:r>
          </a:p>
          <a:p>
            <a:endParaRPr lang="pt-PT" sz="1800" dirty="0" smtClean="0"/>
          </a:p>
        </p:txBody>
      </p:sp>
    </p:spTree>
    <p:extLst>
      <p:ext uri="{BB962C8B-B14F-4D97-AF65-F5344CB8AC3E}">
        <p14:creationId xmlns:p14="http://schemas.microsoft.com/office/powerpoint/2010/main" val="1401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3				</a:t>
            </a:r>
            <a:r>
              <a:rPr lang="pt-PT"/>
              <a:t>	</a:t>
            </a:r>
            <a:r>
              <a:rPr lang="pt-PT" smtClean="0"/>
              <a:t>2/2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The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six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hats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218" y="1840675"/>
            <a:ext cx="8811782" cy="4583876"/>
          </a:xfrm>
        </p:spPr>
        <p:txBody>
          <a:bodyPr>
            <a:normAutofit/>
          </a:bodyPr>
          <a:lstStyle/>
          <a:p>
            <a:r>
              <a:rPr lang="pt-PT" dirty="0"/>
              <a:t>Perguntas e temas</a:t>
            </a:r>
            <a:r>
              <a:rPr lang="pt-PT" dirty="0" smtClean="0"/>
              <a:t>:</a:t>
            </a:r>
            <a:endParaRPr lang="pt-PT" sz="800" dirty="0"/>
          </a:p>
          <a:p>
            <a:pPr lvl="1"/>
            <a:r>
              <a:rPr lang="pt-PT" dirty="0"/>
              <a:t>Quais as cores que mais gostam para o site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/>
          </a:p>
          <a:p>
            <a:pPr lvl="1"/>
            <a:r>
              <a:rPr lang="pt-PT" dirty="0"/>
              <a:t>Qual a opinião relativamente a anúncios publicitários no site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r>
              <a:rPr lang="pt-PT" dirty="0"/>
              <a:t>O que acham dos cursos online serem pagos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r>
              <a:rPr lang="pt-PT" dirty="0"/>
              <a:t>Qual a importância do aluno comunicar com o professor? De que forma?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89587" y="2789356"/>
            <a:ext cx="208305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Vermelho/Laranja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0987" y="3827187"/>
            <a:ext cx="19126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mtClean="0"/>
              <a:t>Causa distração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3372592" y="3688688"/>
            <a:ext cx="4120737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Boa forma da empresa e professores </a:t>
            </a:r>
            <a:r>
              <a:rPr lang="pt-PT" smtClean="0"/>
              <a:t>ganharem dinheiro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2694" y="2789356"/>
            <a:ext cx="86924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Verde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45383" y="4898110"/>
            <a:ext cx="19126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Preferem grátis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448936" y="5906654"/>
            <a:ext cx="148470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Importante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824293" y="5919052"/>
            <a:ext cx="233900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Ideia do chat </a:t>
            </a:r>
            <a:r>
              <a:rPr lang="pt-PT" dirty="0" err="1" smtClean="0"/>
              <a:t>room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97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Participantes do workshop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/>
              <a:t>6</a:t>
            </a:r>
            <a:r>
              <a:rPr lang="pt-PT" dirty="0" smtClean="0"/>
              <a:t> idoso do grupo de acompanhamento.</a:t>
            </a:r>
          </a:p>
          <a:p>
            <a:r>
              <a:rPr lang="pt-PT" dirty="0" smtClean="0"/>
              <a:t>A funcionária de instituições de idosos (lares).</a:t>
            </a:r>
          </a:p>
          <a:p>
            <a:r>
              <a:rPr lang="pt-PT" dirty="0"/>
              <a:t>A</a:t>
            </a:r>
            <a:r>
              <a:rPr lang="pt-PT" dirty="0" smtClean="0"/>
              <a:t> 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1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25177" y="778476"/>
            <a:ext cx="4199021" cy="2557874"/>
          </a:xfrm>
        </p:spPr>
        <p:txBody>
          <a:bodyPr/>
          <a:lstStyle/>
          <a:p>
            <a:endParaRPr lang="pt-PT" sz="6000" dirty="0" smtClean="0"/>
          </a:p>
          <a:p>
            <a:r>
              <a:rPr lang="pt-PT" sz="6000" dirty="0" smtClean="0"/>
              <a:t>CARD</a:t>
            </a:r>
            <a:endParaRPr lang="pt-PT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28396" y="5812967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Montagem de Cenários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1/6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1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818571"/>
            <a:ext cx="5134346" cy="2905897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79" y="3652520"/>
            <a:ext cx="4932729" cy="2805490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602264" y="1912973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Ecrã 1</a:t>
            </a:r>
            <a:endParaRPr lang="pt-PT" b="1"/>
          </a:p>
        </p:txBody>
      </p:sp>
      <p:sp>
        <p:nvSpPr>
          <p:cNvPr id="11" name="CaixaDeTexto 10"/>
          <p:cNvSpPr txBox="1"/>
          <p:nvPr/>
        </p:nvSpPr>
        <p:spPr>
          <a:xfrm>
            <a:off x="3880261" y="3787069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2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2</a:t>
            </a:r>
            <a:r>
              <a:rPr lang="pt-PT" dirty="0" smtClean="0"/>
              <a:t>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1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9" y="1799970"/>
            <a:ext cx="5589616" cy="3167449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/>
          <a:stretch/>
        </p:blipFill>
        <p:spPr>
          <a:xfrm>
            <a:off x="3793524" y="3536267"/>
            <a:ext cx="5078626" cy="3049297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540479" y="1900616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3</a:t>
            </a:r>
            <a:endParaRPr lang="pt-PT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55547" y="3593668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4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4067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3/6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2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t="507" r="8287"/>
          <a:stretch/>
        </p:blipFill>
        <p:spPr>
          <a:xfrm>
            <a:off x="422512" y="1804087"/>
            <a:ext cx="5560542" cy="3634602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3297175" y="3052119"/>
            <a:ext cx="5371758" cy="3374109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565193" y="1912973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1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385038" y="3144278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2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4/6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2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 r="406" b="7729"/>
          <a:stretch/>
        </p:blipFill>
        <p:spPr>
          <a:xfrm>
            <a:off x="399618" y="1832916"/>
            <a:ext cx="6137106" cy="3189296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24" y="3234399"/>
            <a:ext cx="5361013" cy="3223273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565193" y="1912973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3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391820" y="3317040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4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5/6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3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795849"/>
            <a:ext cx="5655193" cy="3196755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/>
          <a:stretch/>
        </p:blipFill>
        <p:spPr>
          <a:xfrm>
            <a:off x="3602905" y="3248850"/>
            <a:ext cx="5101522" cy="3126103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588943" y="1883718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1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682150" y="3296143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2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6/6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3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822623"/>
            <a:ext cx="5560540" cy="3154834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r="4595"/>
          <a:stretch/>
        </p:blipFill>
        <p:spPr>
          <a:xfrm>
            <a:off x="3126259" y="3136988"/>
            <a:ext cx="5535828" cy="3236093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600818" y="1952430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3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78742" y="3294662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4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1148</TotalTime>
  <Words>291</Words>
  <Application>Microsoft Office PowerPoint</Application>
  <PresentationFormat>On-screen Show (4:3)</PresentationFormat>
  <Paragraphs>95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Advantage</vt:lpstr>
      <vt:lpstr>Laboratório 4</vt:lpstr>
      <vt:lpstr>Participantes do workshop</vt:lpstr>
      <vt:lpstr>Actividade 1 </vt:lpstr>
      <vt:lpstr>Actividade 1     1/6</vt:lpstr>
      <vt:lpstr>Actividade 1     2/6</vt:lpstr>
      <vt:lpstr>Actividade 1     3/6</vt:lpstr>
      <vt:lpstr>Actividade 1     4/6</vt:lpstr>
      <vt:lpstr>Actividade 1     5/6</vt:lpstr>
      <vt:lpstr>Actividade 1     6/6</vt:lpstr>
      <vt:lpstr>Actividade 2 </vt:lpstr>
      <vt:lpstr>Actividade 2     1/3</vt:lpstr>
      <vt:lpstr>Actividade 2     2/3</vt:lpstr>
      <vt:lpstr>Actividade 2     3/3</vt:lpstr>
      <vt:lpstr>Actividade 3 </vt:lpstr>
      <vt:lpstr>Actividade 3     1/2</vt:lpstr>
      <vt:lpstr>Actividade 3     2/2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Admin</cp:lastModifiedBy>
  <cp:revision>109</cp:revision>
  <dcterms:created xsi:type="dcterms:W3CDTF">2015-09-22T22:39:51Z</dcterms:created>
  <dcterms:modified xsi:type="dcterms:W3CDTF">2015-10-22T21:56:51Z</dcterms:modified>
</cp:coreProperties>
</file>